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3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49" y="1460055"/>
            <a:ext cx="6581751" cy="503188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Harlow Solid Italic" pitchFamily="82" charset="0"/>
                <a:cs typeface="American Typewriter"/>
              </a:rPr>
              <a:t>Theoretical and Practical Study of Robotics</a:t>
            </a:r>
            <a:endParaRPr lang="en-US" sz="5400" dirty="0">
              <a:latin typeface="Harlow Solid Italic" pitchFamily="82" charset="0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752" y="0"/>
            <a:ext cx="280165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52" y="278336"/>
            <a:ext cx="2946517" cy="1552183"/>
          </a:xfrm>
          <a:prstGeom prst="roundRect">
            <a:avLst>
              <a:gd name="adj" fmla="val 8594"/>
            </a:avLst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36874" y="6159500"/>
            <a:ext cx="5661025" cy="50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American Typewriter"/>
                <a:cs typeface="American Typewriter"/>
              </a:rPr>
              <a:t>Miguel Ruiz </a:t>
            </a:r>
            <a:r>
              <a:rPr lang="en-US" sz="5400" dirty="0" err="1" smtClean="0">
                <a:latin typeface="American Typewriter"/>
                <a:cs typeface="American Typewriter"/>
              </a:rPr>
              <a:t>Nogués</a:t>
            </a:r>
            <a:r>
              <a:rPr lang="en-US" sz="5400" dirty="0">
                <a:latin typeface="American Typewriter"/>
                <a:cs typeface="American Typewriter"/>
              </a:rPr>
              <a:t> </a:t>
            </a:r>
            <a:r>
              <a:rPr lang="es-ES" sz="5400" dirty="0" smtClean="0">
                <a:latin typeface="American Typewriter"/>
                <a:cs typeface="American Typewriter"/>
              </a:rPr>
              <a:t>–</a:t>
            </a:r>
            <a:r>
              <a:rPr lang="en-US" sz="5400" dirty="0" smtClean="0">
                <a:latin typeface="American Typewriter"/>
                <a:cs typeface="American Typewriter"/>
              </a:rPr>
              <a:t> S10002540</a:t>
            </a:r>
            <a:endParaRPr lang="en-US" sz="54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4945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5974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Actual </a:t>
            </a:r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Problem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8" name="Imagen 4" descr="http://img2.boxula.com/c27a795/604-7832-thickbox/dixan-detergente-en-polvo-con-quitamanchas-y-antical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97" y="4644318"/>
            <a:ext cx="1356639" cy="13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0" name="Imagen 6" descr="http://www.hispanicprwire.com/uploaded_pictures/14422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54" y="4733501"/>
            <a:ext cx="891914" cy="126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2" name="Imagen 8" descr="http://www.ministerionoticias.net/fotos/supermercado.g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82" y="1545548"/>
            <a:ext cx="44577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9" name="Rectangle 5"/>
          <p:cNvSpPr/>
          <p:nvPr/>
        </p:nvSpPr>
        <p:spPr>
          <a:xfrm>
            <a:off x="237038" y="4121098"/>
            <a:ext cx="3725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Detergent or Cereals?</a:t>
            </a:r>
            <a:endParaRPr lang="en-US" sz="28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4508765" y="4958094"/>
            <a:ext cx="3703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Where is the product?</a:t>
            </a:r>
            <a:endParaRPr lang="en-US" sz="28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1034" name="Imagen 10" descr="http://3.bp.blogspot.com/_wBfNf42zEEQ/TUiUiM60YOI/AAAAAAAAKBs/DCEsRclEW-s/s400/fragmento%2B4%2B-%2Bciego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9" y="91648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887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Solution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0" y="175861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merican Typewriter"/>
                <a:cs typeface="American Typewriter"/>
              </a:rPr>
              <a:t>“ Build a prototype robot to guide blind people through a supermarket, with a low budget”</a:t>
            </a:r>
            <a:endParaRPr lang="en-US" sz="4000" dirty="0">
              <a:latin typeface="American Typewriter"/>
              <a:cs typeface="American Typewriter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11" y="4525191"/>
            <a:ext cx="4022149" cy="9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57182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Advantages of the Solution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0" y="205099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merican Typewriter"/>
                <a:cs typeface="American Typewriter"/>
              </a:rPr>
              <a:t>One Disability person = One trained person</a:t>
            </a:r>
            <a:endParaRPr lang="en-US" sz="3200" dirty="0">
              <a:latin typeface="American Typewriter"/>
              <a:cs typeface="American Typewri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83503" y="1315138"/>
            <a:ext cx="241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merican Typewriter"/>
                <a:cs typeface="American Typewriter"/>
              </a:rPr>
              <a:t>Actual:</a:t>
            </a:r>
            <a:endParaRPr lang="en-US" sz="3200" dirty="0">
              <a:latin typeface="American Typewriter"/>
              <a:cs typeface="American Typewriter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-3548744" y="293118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merican Typewriter"/>
                <a:cs typeface="American Typewriter"/>
              </a:rPr>
              <a:t>Future:</a:t>
            </a:r>
            <a:endParaRPr lang="en-US" sz="3200" dirty="0">
              <a:latin typeface="American Typewriter"/>
              <a:cs typeface="American Typewriter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52400" y="366830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merican Typewriter"/>
                <a:cs typeface="American Typewriter"/>
              </a:rPr>
              <a:t>One Disability person = One </a:t>
            </a:r>
            <a:r>
              <a:rPr lang="en-US" sz="3200" dirty="0">
                <a:latin typeface="American Typewriter"/>
                <a:cs typeface="American Typewriter"/>
              </a:rPr>
              <a:t>Robotic Trolley</a:t>
            </a:r>
            <a:endParaRPr lang="en-US" sz="32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555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UML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9144000" cy="4786685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291360" y="5815959"/>
            <a:ext cx="6285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Simple &amp; </a:t>
            </a:r>
            <a:r>
              <a:rPr lang="en-US" sz="4000" dirty="0" err="1" smtClean="0">
                <a:solidFill>
                  <a:prstClr val="white"/>
                </a:solidFill>
                <a:latin typeface="American Typewriter"/>
                <a:cs typeface="American Typewriter"/>
              </a:rPr>
              <a:t>Efective</a:t>
            </a:r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  Solution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654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Design</a:t>
            </a: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2" y="1073785"/>
            <a:ext cx="7016750" cy="52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6760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Technology</a:t>
            </a:r>
            <a:r>
              <a:rPr lang="es-ES_tradnl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 </a:t>
            </a:r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Used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" y="1539875"/>
            <a:ext cx="9144000" cy="4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4033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Economic Study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587501" y="5445125"/>
            <a:ext cx="7446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_tradnl" sz="5400" dirty="0" err="1" smtClean="0">
                <a:solidFill>
                  <a:prstClr val="white"/>
                </a:solidFill>
                <a:latin typeface="American Typewriter"/>
                <a:cs typeface="American Typewriter"/>
              </a:rPr>
              <a:t>Objective</a:t>
            </a:r>
            <a:r>
              <a:rPr lang="es-ES_tradnl" sz="54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: </a:t>
            </a:r>
            <a:r>
              <a:rPr lang="es-ES_tradnl" sz="5400" dirty="0" err="1">
                <a:solidFill>
                  <a:prstClr val="white"/>
                </a:solidFill>
                <a:latin typeface="American Typewriter"/>
                <a:cs typeface="American Typewriter"/>
              </a:rPr>
              <a:t>L</a:t>
            </a:r>
            <a:r>
              <a:rPr lang="es-ES_tradnl" sz="5400" dirty="0" err="1" smtClean="0">
                <a:solidFill>
                  <a:prstClr val="white"/>
                </a:solidFill>
                <a:latin typeface="American Typewriter"/>
                <a:cs typeface="American Typewriter"/>
              </a:rPr>
              <a:t>ow</a:t>
            </a:r>
            <a:r>
              <a:rPr lang="es-ES_tradnl" sz="54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 </a:t>
            </a:r>
            <a:r>
              <a:rPr lang="es-ES_tradnl" sz="5400" dirty="0">
                <a:solidFill>
                  <a:prstClr val="white"/>
                </a:solidFill>
                <a:latin typeface="American Typewriter"/>
                <a:cs typeface="American Typewriter"/>
              </a:rPr>
              <a:t>B</a:t>
            </a:r>
            <a:r>
              <a:rPr lang="es-ES_tradnl" sz="54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udget</a:t>
            </a:r>
            <a:endParaRPr lang="es-ES_tradnl" sz="5400" dirty="0">
              <a:solidFill>
                <a:prstClr val="white"/>
              </a:solidFill>
              <a:latin typeface="American Typewriter"/>
              <a:cs typeface="American Typewriter"/>
            </a:endParaRPr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5445125"/>
            <a:ext cx="1016000" cy="1016000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41910"/>
              </p:ext>
            </p:extLst>
          </p:nvPr>
        </p:nvGraphicFramePr>
        <p:xfrm>
          <a:off x="1936751" y="956178"/>
          <a:ext cx="5191123" cy="4406489"/>
        </p:xfrm>
        <a:graphic>
          <a:graphicData uri="http://schemas.openxmlformats.org/drawingml/2006/table">
            <a:tbl>
              <a:tblPr/>
              <a:tblGrid>
                <a:gridCol w="1631496"/>
                <a:gridCol w="1631496"/>
                <a:gridCol w="1631496"/>
                <a:gridCol w="296635"/>
              </a:tblGrid>
              <a:tr h="202787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Hardware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Cuantity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Price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3175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Brick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158.95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Ultrasonic Sensor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32.95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Color Senosr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3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17.95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22100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Motor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24.95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Notebook Asus 1005HA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250 aprox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Bluetooth Headphones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9591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USB Bluetooth Device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31757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02787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Software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Price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0278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Ubuntu 10.04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Java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leJOS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Eclipse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Free TTS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SVN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Sphinx 4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2447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Demonstration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6" name="Imagen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981075"/>
            <a:ext cx="508158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/>
          <p:nvPr/>
        </p:nvSpPr>
        <p:spPr>
          <a:xfrm>
            <a:off x="482989" y="5976513"/>
            <a:ext cx="16292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Video: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196</TotalTime>
  <Words>146</Words>
  <Application>Microsoft Office PowerPoint</Application>
  <PresentationFormat>Presentación en pantalla (4:3)</PresentationFormat>
  <Paragraphs>80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 Black </vt:lpstr>
      <vt:lpstr>Theoretical and Practical Study of Robotics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teórico- práctico de la robótica al servicio de la sociedad</dc:title>
  <dc:creator>Miguel Ruiz</dc:creator>
  <cp:lastModifiedBy>Miguel</cp:lastModifiedBy>
  <cp:revision>15</cp:revision>
  <dcterms:created xsi:type="dcterms:W3CDTF">2010-12-29T18:40:48Z</dcterms:created>
  <dcterms:modified xsi:type="dcterms:W3CDTF">2011-05-09T22:59:33Z</dcterms:modified>
</cp:coreProperties>
</file>